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33BBB4-73DB-CF48-8FDC-2DDE0E26D0D3}" v="4" dt="2024-11-12T16:07:03.5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1"/>
    <p:restoredTop sz="94673"/>
  </p:normalViewPr>
  <p:slideViewPr>
    <p:cSldViewPr>
      <p:cViewPr varScale="1">
        <p:scale>
          <a:sx n="105" d="100"/>
          <a:sy n="105" d="100"/>
        </p:scale>
        <p:origin x="72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blue rectangular box with white text&#10;&#10;Description automatically generated">
            <a:extLst>
              <a:ext uri="{FF2B5EF4-FFF2-40B4-BE49-F238E27FC236}">
                <a16:creationId xmlns:a16="http://schemas.microsoft.com/office/drawing/2014/main" id="{D6B8062F-1B14-34CB-2E5C-6C37D29E9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10692002" cy="75587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6" y="0"/>
            <a:ext cx="790684" cy="75600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68246" y="0"/>
            <a:ext cx="823756" cy="7560004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28838" y="4148598"/>
            <a:ext cx="309880" cy="304800"/>
            <a:chOff x="228838" y="4148598"/>
            <a:chExt cx="309880" cy="304800"/>
          </a:xfrm>
        </p:grpSpPr>
        <p:sp>
          <p:nvSpPr>
            <p:cNvPr id="25" name="object 25"/>
            <p:cNvSpPr/>
            <p:nvPr/>
          </p:nvSpPr>
          <p:spPr>
            <a:xfrm>
              <a:off x="235178" y="4154779"/>
              <a:ext cx="297180" cy="292100"/>
            </a:xfrm>
            <a:custGeom>
              <a:avLst/>
              <a:gdLst/>
              <a:ahLst/>
              <a:cxnLst/>
              <a:rect l="l" t="t" r="r" b="b"/>
              <a:pathLst>
                <a:path w="297180" h="292100">
                  <a:moveTo>
                    <a:pt x="296862" y="109220"/>
                  </a:moveTo>
                  <a:lnTo>
                    <a:pt x="187426" y="109220"/>
                  </a:lnTo>
                  <a:lnTo>
                    <a:pt x="187426" y="0"/>
                  </a:lnTo>
                  <a:lnTo>
                    <a:pt x="109435" y="0"/>
                  </a:lnTo>
                  <a:lnTo>
                    <a:pt x="109435" y="109220"/>
                  </a:lnTo>
                  <a:lnTo>
                    <a:pt x="0" y="109220"/>
                  </a:lnTo>
                  <a:lnTo>
                    <a:pt x="0" y="182880"/>
                  </a:lnTo>
                  <a:lnTo>
                    <a:pt x="109435" y="182880"/>
                  </a:lnTo>
                  <a:lnTo>
                    <a:pt x="109435" y="292100"/>
                  </a:lnTo>
                  <a:lnTo>
                    <a:pt x="187426" y="292100"/>
                  </a:lnTo>
                  <a:lnTo>
                    <a:pt x="187426" y="182880"/>
                  </a:lnTo>
                  <a:lnTo>
                    <a:pt x="296862" y="182880"/>
                  </a:lnTo>
                  <a:lnTo>
                    <a:pt x="296862" y="109220"/>
                  </a:lnTo>
                  <a:close/>
                </a:path>
              </a:pathLst>
            </a:custGeom>
            <a:solidFill>
              <a:srgbClr val="63C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5188" y="4154948"/>
              <a:ext cx="297180" cy="292100"/>
            </a:xfrm>
            <a:custGeom>
              <a:avLst/>
              <a:gdLst/>
              <a:ahLst/>
              <a:cxnLst/>
              <a:rect l="l" t="t" r="r" b="b"/>
              <a:pathLst>
                <a:path w="297180" h="292100">
                  <a:moveTo>
                    <a:pt x="109435" y="291922"/>
                  </a:moveTo>
                  <a:lnTo>
                    <a:pt x="187426" y="291922"/>
                  </a:lnTo>
                  <a:lnTo>
                    <a:pt x="187426" y="182448"/>
                  </a:lnTo>
                  <a:lnTo>
                    <a:pt x="296862" y="182448"/>
                  </a:lnTo>
                  <a:lnTo>
                    <a:pt x="296862" y="109474"/>
                  </a:lnTo>
                  <a:lnTo>
                    <a:pt x="187426" y="109474"/>
                  </a:lnTo>
                  <a:lnTo>
                    <a:pt x="187426" y="0"/>
                  </a:lnTo>
                  <a:lnTo>
                    <a:pt x="109435" y="0"/>
                  </a:lnTo>
                  <a:lnTo>
                    <a:pt x="109435" y="109474"/>
                  </a:lnTo>
                  <a:lnTo>
                    <a:pt x="0" y="109474"/>
                  </a:lnTo>
                  <a:lnTo>
                    <a:pt x="0" y="182448"/>
                  </a:lnTo>
                  <a:lnTo>
                    <a:pt x="109435" y="182448"/>
                  </a:lnTo>
                  <a:lnTo>
                    <a:pt x="109435" y="291922"/>
                  </a:lnTo>
                  <a:close/>
                </a:path>
              </a:pathLst>
            </a:custGeom>
            <a:ln w="12700">
              <a:solidFill>
                <a:srgbClr val="2424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0070600" y="3264286"/>
            <a:ext cx="413384" cy="421005"/>
            <a:chOff x="10070600" y="3264286"/>
            <a:chExt cx="413384" cy="421005"/>
          </a:xfrm>
        </p:grpSpPr>
        <p:sp>
          <p:nvSpPr>
            <p:cNvPr id="28" name="object 28"/>
            <p:cNvSpPr/>
            <p:nvPr/>
          </p:nvSpPr>
          <p:spPr>
            <a:xfrm>
              <a:off x="10076950" y="3270636"/>
              <a:ext cx="400685" cy="408305"/>
            </a:xfrm>
            <a:custGeom>
              <a:avLst/>
              <a:gdLst/>
              <a:ahLst/>
              <a:cxnLst/>
              <a:rect l="l" t="t" r="r" b="b"/>
              <a:pathLst>
                <a:path w="400684" h="408304">
                  <a:moveTo>
                    <a:pt x="300657" y="199446"/>
                  </a:moveTo>
                  <a:lnTo>
                    <a:pt x="267580" y="211301"/>
                  </a:lnTo>
                  <a:lnTo>
                    <a:pt x="240356" y="237731"/>
                  </a:lnTo>
                  <a:lnTo>
                    <a:pt x="221590" y="278393"/>
                  </a:lnTo>
                  <a:lnTo>
                    <a:pt x="215912" y="322966"/>
                  </a:lnTo>
                  <a:lnTo>
                    <a:pt x="224898" y="360138"/>
                  </a:lnTo>
                  <a:lnTo>
                    <a:pt x="246572" y="388055"/>
                  </a:lnTo>
                  <a:lnTo>
                    <a:pt x="278956" y="404860"/>
                  </a:lnTo>
                  <a:lnTo>
                    <a:pt x="315326" y="407772"/>
                  </a:lnTo>
                  <a:lnTo>
                    <a:pt x="348503" y="395582"/>
                  </a:lnTo>
                  <a:lnTo>
                    <a:pt x="375823" y="368820"/>
                  </a:lnTo>
                  <a:lnTo>
                    <a:pt x="380331" y="359036"/>
                  </a:lnTo>
                  <a:lnTo>
                    <a:pt x="292310" y="359036"/>
                  </a:lnTo>
                  <a:lnTo>
                    <a:pt x="283218" y="353489"/>
                  </a:lnTo>
                  <a:lnTo>
                    <a:pt x="277598" y="342058"/>
                  </a:lnTo>
                  <a:lnTo>
                    <a:pt x="276801" y="323284"/>
                  </a:lnTo>
                  <a:lnTo>
                    <a:pt x="282359" y="295818"/>
                  </a:lnTo>
                  <a:lnTo>
                    <a:pt x="292155" y="269730"/>
                  </a:lnTo>
                  <a:lnTo>
                    <a:pt x="302686" y="254565"/>
                  </a:lnTo>
                  <a:lnTo>
                    <a:pt x="313417" y="248187"/>
                  </a:lnTo>
                  <a:lnTo>
                    <a:pt x="391535" y="248187"/>
                  </a:lnTo>
                  <a:lnTo>
                    <a:pt x="391179" y="246745"/>
                  </a:lnTo>
                  <a:lnTo>
                    <a:pt x="369410" y="219163"/>
                  </a:lnTo>
                  <a:lnTo>
                    <a:pt x="336982" y="202511"/>
                  </a:lnTo>
                  <a:lnTo>
                    <a:pt x="300657" y="199446"/>
                  </a:lnTo>
                  <a:close/>
                </a:path>
                <a:path w="400684" h="408304">
                  <a:moveTo>
                    <a:pt x="391535" y="248187"/>
                  </a:moveTo>
                  <a:lnTo>
                    <a:pt x="313417" y="248187"/>
                  </a:lnTo>
                  <a:lnTo>
                    <a:pt x="323812" y="248459"/>
                  </a:lnTo>
                  <a:lnTo>
                    <a:pt x="332763" y="253736"/>
                  </a:lnTo>
                  <a:lnTo>
                    <a:pt x="338479" y="264830"/>
                  </a:lnTo>
                  <a:lnTo>
                    <a:pt x="339373" y="283267"/>
                  </a:lnTo>
                  <a:lnTo>
                    <a:pt x="333858" y="310575"/>
                  </a:lnTo>
                  <a:lnTo>
                    <a:pt x="324019" y="336816"/>
                  </a:lnTo>
                  <a:lnTo>
                    <a:pt x="313392" y="352318"/>
                  </a:lnTo>
                  <a:lnTo>
                    <a:pt x="302565" y="359036"/>
                  </a:lnTo>
                  <a:lnTo>
                    <a:pt x="380331" y="359036"/>
                  </a:lnTo>
                  <a:lnTo>
                    <a:pt x="394627" y="328012"/>
                  </a:lnTo>
                  <a:lnTo>
                    <a:pt x="400261" y="283585"/>
                  </a:lnTo>
                  <a:lnTo>
                    <a:pt x="391602" y="248459"/>
                  </a:lnTo>
                  <a:lnTo>
                    <a:pt x="391535" y="248187"/>
                  </a:lnTo>
                  <a:close/>
                </a:path>
                <a:path w="400684" h="408304">
                  <a:moveTo>
                    <a:pt x="312649" y="57997"/>
                  </a:moveTo>
                  <a:lnTo>
                    <a:pt x="38964" y="336051"/>
                  </a:lnTo>
                  <a:lnTo>
                    <a:pt x="88405" y="350224"/>
                  </a:lnTo>
                  <a:lnTo>
                    <a:pt x="362090" y="72171"/>
                  </a:lnTo>
                  <a:lnTo>
                    <a:pt x="312649" y="57997"/>
                  </a:lnTo>
                  <a:close/>
                </a:path>
                <a:path w="400684" h="408304">
                  <a:moveTo>
                    <a:pt x="84742" y="0"/>
                  </a:moveTo>
                  <a:lnTo>
                    <a:pt x="51662" y="11857"/>
                  </a:lnTo>
                  <a:lnTo>
                    <a:pt x="24438" y="38285"/>
                  </a:lnTo>
                  <a:lnTo>
                    <a:pt x="5677" y="78940"/>
                  </a:lnTo>
                  <a:lnTo>
                    <a:pt x="0" y="123514"/>
                  </a:lnTo>
                  <a:lnTo>
                    <a:pt x="8986" y="160691"/>
                  </a:lnTo>
                  <a:lnTo>
                    <a:pt x="30659" y="188612"/>
                  </a:lnTo>
                  <a:lnTo>
                    <a:pt x="63043" y="205419"/>
                  </a:lnTo>
                  <a:lnTo>
                    <a:pt x="99412" y="208326"/>
                  </a:lnTo>
                  <a:lnTo>
                    <a:pt x="132585" y="196135"/>
                  </a:lnTo>
                  <a:lnTo>
                    <a:pt x="159905" y="169372"/>
                  </a:lnTo>
                  <a:lnTo>
                    <a:pt x="164413" y="159590"/>
                  </a:lnTo>
                  <a:lnTo>
                    <a:pt x="76410" y="159590"/>
                  </a:lnTo>
                  <a:lnTo>
                    <a:pt x="67306" y="154041"/>
                  </a:lnTo>
                  <a:lnTo>
                    <a:pt x="61686" y="142610"/>
                  </a:lnTo>
                  <a:lnTo>
                    <a:pt x="60888" y="123832"/>
                  </a:lnTo>
                  <a:lnTo>
                    <a:pt x="66447" y="96364"/>
                  </a:lnTo>
                  <a:lnTo>
                    <a:pt x="76242" y="70278"/>
                  </a:lnTo>
                  <a:lnTo>
                    <a:pt x="86771" y="55116"/>
                  </a:lnTo>
                  <a:lnTo>
                    <a:pt x="97499" y="48739"/>
                  </a:lnTo>
                  <a:lnTo>
                    <a:pt x="175621" y="48739"/>
                  </a:lnTo>
                  <a:lnTo>
                    <a:pt x="175267" y="47301"/>
                  </a:lnTo>
                  <a:lnTo>
                    <a:pt x="153497" y="19716"/>
                  </a:lnTo>
                  <a:lnTo>
                    <a:pt x="121069" y="3057"/>
                  </a:lnTo>
                  <a:lnTo>
                    <a:pt x="84742" y="0"/>
                  </a:lnTo>
                  <a:close/>
                </a:path>
                <a:path w="400684" h="408304">
                  <a:moveTo>
                    <a:pt x="175621" y="48739"/>
                  </a:moveTo>
                  <a:lnTo>
                    <a:pt x="97499" y="48739"/>
                  </a:lnTo>
                  <a:lnTo>
                    <a:pt x="107887" y="49006"/>
                  </a:lnTo>
                  <a:lnTo>
                    <a:pt x="116845" y="54288"/>
                  </a:lnTo>
                  <a:lnTo>
                    <a:pt x="122565" y="65382"/>
                  </a:lnTo>
                  <a:lnTo>
                    <a:pt x="123460" y="83821"/>
                  </a:lnTo>
                  <a:lnTo>
                    <a:pt x="117945" y="111134"/>
                  </a:lnTo>
                  <a:lnTo>
                    <a:pt x="108106" y="137375"/>
                  </a:lnTo>
                  <a:lnTo>
                    <a:pt x="97479" y="152876"/>
                  </a:lnTo>
                  <a:lnTo>
                    <a:pt x="86652" y="159590"/>
                  </a:lnTo>
                  <a:lnTo>
                    <a:pt x="164413" y="159590"/>
                  </a:lnTo>
                  <a:lnTo>
                    <a:pt x="178715" y="128559"/>
                  </a:lnTo>
                  <a:lnTo>
                    <a:pt x="184349" y="84139"/>
                  </a:lnTo>
                  <a:lnTo>
                    <a:pt x="175687" y="49006"/>
                  </a:lnTo>
                  <a:lnTo>
                    <a:pt x="175621" y="48739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0600" y="3264286"/>
              <a:ext cx="197049" cy="22102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115914" y="3328634"/>
              <a:ext cx="323215" cy="292735"/>
            </a:xfrm>
            <a:custGeom>
              <a:avLst/>
              <a:gdLst/>
              <a:ahLst/>
              <a:cxnLst/>
              <a:rect l="l" t="t" r="r" b="b"/>
              <a:pathLst>
                <a:path w="323215" h="292735">
                  <a:moveTo>
                    <a:pt x="0" y="278053"/>
                  </a:moveTo>
                  <a:lnTo>
                    <a:pt x="49441" y="292227"/>
                  </a:lnTo>
                  <a:lnTo>
                    <a:pt x="323126" y="14173"/>
                  </a:lnTo>
                  <a:lnTo>
                    <a:pt x="273684" y="0"/>
                  </a:lnTo>
                  <a:lnTo>
                    <a:pt x="0" y="278053"/>
                  </a:lnTo>
                  <a:close/>
                </a:path>
              </a:pathLst>
            </a:custGeom>
            <a:ln w="12700">
              <a:solidFill>
                <a:srgbClr val="262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6512" y="3463732"/>
              <a:ext cx="197049" cy="22102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10D7720-FA87-5869-4914-C0F69B6AE006}"/>
              </a:ext>
            </a:extLst>
          </p:cNvPr>
          <p:cNvSpPr txBox="1"/>
          <p:nvPr/>
        </p:nvSpPr>
        <p:spPr>
          <a:xfrm>
            <a:off x="1901151" y="4543425"/>
            <a:ext cx="6894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</a:rPr>
              <a:t>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9A46A8B-A7F5-E02C-CC49-7B1ECCCD2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"/>
            <a:ext cx="10693400" cy="755975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3DF4A46-2FE0-737C-C11F-EF1CF3B77B16}"/>
              </a:ext>
            </a:extLst>
          </p:cNvPr>
          <p:cNvSpPr txBox="1"/>
          <p:nvPr/>
        </p:nvSpPr>
        <p:spPr>
          <a:xfrm>
            <a:off x="1899628" y="4010025"/>
            <a:ext cx="6894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</a:rPr>
              <a:t>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11c2a6-ab5a-4868-b26a-b87c3133bad3" xsi:nil="true"/>
    <lcf76f155ced4ddcb4097134ff3c332f xmlns="442b65f7-1ac1-43fd-9981-f38506c69b9f">
      <Terms xmlns="http://schemas.microsoft.com/office/infopath/2007/PartnerControls"/>
    </lcf76f155ced4ddcb4097134ff3c332f>
    <_Flow_SignoffStatus xmlns="442b65f7-1ac1-43fd-9981-f38506c69b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0E5E288730644090FB15644348E1C8" ma:contentTypeVersion="16" ma:contentTypeDescription="Create a new document." ma:contentTypeScope="" ma:versionID="c0cbc309af6babc6fbfa5500d0da32ea">
  <xsd:schema xmlns:xsd="http://www.w3.org/2001/XMLSchema" xmlns:xs="http://www.w3.org/2001/XMLSchema" xmlns:p="http://schemas.microsoft.com/office/2006/metadata/properties" xmlns:ns2="1d11c2a6-ab5a-4868-b26a-b87c3133bad3" xmlns:ns3="442b65f7-1ac1-43fd-9981-f38506c69b9f" targetNamespace="http://schemas.microsoft.com/office/2006/metadata/properties" ma:root="true" ma:fieldsID="43114ffed795f3ad532c6bcaed87555a" ns2:_="" ns3:_="">
    <xsd:import namespace="1d11c2a6-ab5a-4868-b26a-b87c3133bad3"/>
    <xsd:import namespace="442b65f7-1ac1-43fd-9981-f38506c69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1c2a6-ab5a-4868-b26a-b87c3133ba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2ccba20a-de36-434c-a2ba-4bf17ac575fb}" ma:internalName="TaxCatchAll" ma:showField="CatchAllData" ma:web="1d11c2a6-ab5a-4868-b26a-b87c3133ba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b65f7-1ac1-43fd-9981-f38506c69b9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7e9bbfb-a8e6-46eb-af7e-63cc1449cd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3A83DC-6744-45D4-ADB3-228428FD8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90B24E-43FE-4ADE-8523-23D724C480AE}">
  <ds:schemaRefs>
    <ds:schemaRef ds:uri="http://schemas.microsoft.com/office/2006/documentManagement/types"/>
    <ds:schemaRef ds:uri="http://schemas.openxmlformats.org/package/2006/metadata/core-properties"/>
    <ds:schemaRef ds:uri="1d11c2a6-ab5a-4868-b26a-b87c3133bad3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442b65f7-1ac1-43fd-9981-f38506c69b9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EF2BE0-DD77-473B-A59A-5A8B3DB0A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1c2a6-ab5a-4868-b26a-b87c3133bad3"/>
    <ds:schemaRef ds:uri="442b65f7-1ac1-43fd-9981-f38506c69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Source Sans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office 4</cp:lastModifiedBy>
  <cp:revision>2</cp:revision>
  <dcterms:created xsi:type="dcterms:W3CDTF">2024-11-12T16:03:28Z</dcterms:created>
  <dcterms:modified xsi:type="dcterms:W3CDTF">2025-03-24T14:32:13Z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2024-11-12T00:00:00Z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2024-11-12T00:00:00Z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0x0101007B0E5E288730644090FB15644348E1C8</vt:lpwstr>
  </property>
  <property fmtid="{D5CDD505-2E9C-101B-9397-08002B2CF9AE}" pid="7" name="MediaServiceImageTags">
    <vt:lpwstr/>
  </property>
</Properties>
</file>